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C736E-1441-47E7-9EB0-8586F199D33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ED15567-DDD2-4F02-BA08-E30D110CCE59}">
      <dgm:prSet phldrT="[Testo]"/>
      <dgm:spPr/>
      <dgm:t>
        <a:bodyPr/>
        <a:lstStyle/>
        <a:p>
          <a:r>
            <a:rPr lang="it-IT" dirty="0"/>
            <a:t>Titolare del trattamento</a:t>
          </a:r>
        </a:p>
        <a:p>
          <a:r>
            <a:rPr lang="it-IT" dirty="0"/>
            <a:t>DS</a:t>
          </a:r>
        </a:p>
        <a:p>
          <a:r>
            <a:rPr lang="it-IT" dirty="0"/>
            <a:t>M. Teresa Marsili</a:t>
          </a:r>
        </a:p>
      </dgm:t>
    </dgm:pt>
    <dgm:pt modelId="{D3370EF9-F37C-4F81-93E9-A1617B49BFBE}" type="parTrans" cxnId="{792CADF9-2E50-4169-8C6B-90C5B792E3B5}">
      <dgm:prSet/>
      <dgm:spPr/>
      <dgm:t>
        <a:bodyPr/>
        <a:lstStyle/>
        <a:p>
          <a:endParaRPr lang="it-IT"/>
        </a:p>
      </dgm:t>
    </dgm:pt>
    <dgm:pt modelId="{5610B1EF-E6E3-4433-A7F2-C62E12665447}" type="sibTrans" cxnId="{792CADF9-2E50-4169-8C6B-90C5B792E3B5}">
      <dgm:prSet/>
      <dgm:spPr/>
      <dgm:t>
        <a:bodyPr/>
        <a:lstStyle/>
        <a:p>
          <a:endParaRPr lang="it-IT"/>
        </a:p>
      </dgm:t>
    </dgm:pt>
    <dgm:pt modelId="{D75CE27B-189D-4B2F-B7F8-98EE2B82419C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/>
            <a:t>DSGA</a:t>
          </a:r>
        </a:p>
        <a:p>
          <a:r>
            <a:rPr lang="it-IT" dirty="0"/>
            <a:t>Antonella </a:t>
          </a:r>
          <a:r>
            <a:rPr lang="it-IT" dirty="0" err="1"/>
            <a:t>Nagni</a:t>
          </a:r>
          <a:endParaRPr lang="it-IT" dirty="0"/>
        </a:p>
      </dgm:t>
    </dgm:pt>
    <dgm:pt modelId="{D4685A63-E14E-4F26-ACAB-479E82BB1EEF}" type="parTrans" cxnId="{400F5F66-21F6-4261-BD7A-1836BA14AEDE}">
      <dgm:prSet/>
      <dgm:spPr/>
      <dgm:t>
        <a:bodyPr/>
        <a:lstStyle/>
        <a:p>
          <a:endParaRPr lang="it-IT"/>
        </a:p>
      </dgm:t>
    </dgm:pt>
    <dgm:pt modelId="{662F701E-7FCB-482A-9B98-A71EE1AC0E1C}" type="sibTrans" cxnId="{400F5F66-21F6-4261-BD7A-1836BA14AEDE}">
      <dgm:prSet/>
      <dgm:spPr/>
      <dgm:t>
        <a:bodyPr/>
        <a:lstStyle/>
        <a:p>
          <a:endParaRPr lang="it-IT"/>
        </a:p>
      </dgm:t>
    </dgm:pt>
    <dgm:pt modelId="{8D415A89-3AA4-422D-B7BA-071DADFA58B4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/>
            <a:t>Gestione informatica e gestione sito web</a:t>
          </a:r>
        </a:p>
        <a:p>
          <a:r>
            <a:rPr lang="it-IT" dirty="0"/>
            <a:t>Di Donato Francesco, Quieti Sabatino, Stampone Michele, Di Toro Mammarella Sara</a:t>
          </a:r>
        </a:p>
      </dgm:t>
    </dgm:pt>
    <dgm:pt modelId="{16E9E6A2-D2CA-4E9F-A44D-56B1F529BA00}" type="parTrans" cxnId="{C92ACBA1-4CE1-4860-AA61-ED31034F2135}">
      <dgm:prSet/>
      <dgm:spPr/>
      <dgm:t>
        <a:bodyPr/>
        <a:lstStyle/>
        <a:p>
          <a:endParaRPr lang="it-IT"/>
        </a:p>
      </dgm:t>
    </dgm:pt>
    <dgm:pt modelId="{A0B4B120-0BC8-45F9-AE74-7C91D0FF954D}" type="sibTrans" cxnId="{C92ACBA1-4CE1-4860-AA61-ED31034F2135}">
      <dgm:prSet/>
      <dgm:spPr/>
      <dgm:t>
        <a:bodyPr/>
        <a:lstStyle/>
        <a:p>
          <a:endParaRPr lang="it-IT"/>
        </a:p>
      </dgm:t>
    </dgm:pt>
    <dgm:pt modelId="{228D2F83-A73E-45E8-B386-1E287BAB5DF2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/>
            <a:t>Collaboratori DS</a:t>
          </a:r>
        </a:p>
        <a:p>
          <a:r>
            <a:rPr lang="it-IT" dirty="0"/>
            <a:t>Sabatino Quieti</a:t>
          </a:r>
        </a:p>
        <a:p>
          <a:r>
            <a:rPr lang="it-IT" dirty="0"/>
            <a:t>Nadia Antinucci</a:t>
          </a:r>
        </a:p>
        <a:p>
          <a:endParaRPr lang="it-IT" dirty="0"/>
        </a:p>
        <a:p>
          <a:endParaRPr lang="it-IT" dirty="0"/>
        </a:p>
      </dgm:t>
    </dgm:pt>
    <dgm:pt modelId="{E364F1C3-FA42-4EF9-9F00-FE27E52D6797}" type="parTrans" cxnId="{12BED408-3148-4FE1-A56B-71CC2DBBE8C2}">
      <dgm:prSet/>
      <dgm:spPr/>
      <dgm:t>
        <a:bodyPr/>
        <a:lstStyle/>
        <a:p>
          <a:endParaRPr lang="it-IT"/>
        </a:p>
      </dgm:t>
    </dgm:pt>
    <dgm:pt modelId="{79491015-F2E1-4BBA-A625-58C069D8D342}" type="sibTrans" cxnId="{12BED408-3148-4FE1-A56B-71CC2DBBE8C2}">
      <dgm:prSet/>
      <dgm:spPr/>
      <dgm:t>
        <a:bodyPr/>
        <a:lstStyle/>
        <a:p>
          <a:endParaRPr lang="it-IT"/>
        </a:p>
      </dgm:t>
    </dgm:pt>
    <dgm:pt modelId="{EC96B364-CCC6-469A-B7F7-26A810D51A47}">
      <dgm:prSet/>
      <dgm:spPr/>
      <dgm:t>
        <a:bodyPr/>
        <a:lstStyle/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Responsabile del trattamento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Referenti inclusione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D’Urso Laura, </a:t>
          </a:r>
          <a:r>
            <a:rPr lang="it-IT" dirty="0" err="1"/>
            <a:t>Marsicola</a:t>
          </a:r>
          <a:r>
            <a:rPr lang="it-IT" dirty="0"/>
            <a:t> Sabrina, Porretti Letizia</a:t>
          </a:r>
        </a:p>
        <a:p>
          <a:pPr>
            <a:buSzPts val="1100"/>
            <a:buFont typeface="Wingdings" panose="05000000000000000000" pitchFamily="2" charset="2"/>
            <a:buChar char=""/>
          </a:pPr>
          <a:endParaRPr lang="it-IT" dirty="0"/>
        </a:p>
      </dgm:t>
    </dgm:pt>
    <dgm:pt modelId="{DDD47F3D-DB5C-4983-825F-EB935D78079F}" type="parTrans" cxnId="{0AF0ACA8-0809-4CC9-B3ED-1EF768A0AA8E}">
      <dgm:prSet/>
      <dgm:spPr/>
      <dgm:t>
        <a:bodyPr/>
        <a:lstStyle/>
        <a:p>
          <a:endParaRPr lang="it-IT"/>
        </a:p>
      </dgm:t>
    </dgm:pt>
    <dgm:pt modelId="{CFC007DD-14F6-46BD-97F4-16DA468DBEFD}" type="sibTrans" cxnId="{0AF0ACA8-0809-4CC9-B3ED-1EF768A0AA8E}">
      <dgm:prSet/>
      <dgm:spPr/>
      <dgm:t>
        <a:bodyPr/>
        <a:lstStyle/>
        <a:p>
          <a:endParaRPr lang="it-IT"/>
        </a:p>
      </dgm:t>
    </dgm:pt>
    <dgm:pt modelId="{D28B4D14-4763-4AC0-ADEE-6AAEAE4DEF47}">
      <dgm:prSet/>
      <dgm:spPr/>
      <dgm:t>
        <a:bodyPr/>
        <a:lstStyle/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Responsabile del trattamento 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Funzioni strumentali 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e Azienda Agraria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 Silvestri Stefania, Di Tommaso Marta, Dell’Oste Antonio, Silvestri Federica, </a:t>
          </a:r>
          <a:r>
            <a:rPr lang="it-IT" dirty="0" err="1"/>
            <a:t>Marsicola</a:t>
          </a:r>
          <a:r>
            <a:rPr lang="it-IT" dirty="0"/>
            <a:t> Sabrina</a:t>
          </a:r>
        </a:p>
      </dgm:t>
    </dgm:pt>
    <dgm:pt modelId="{8555DFFE-0783-4912-9969-346A568CCE79}" type="parTrans" cxnId="{9FF6A399-6B4E-4304-B2E5-F879DBCE8019}">
      <dgm:prSet/>
      <dgm:spPr/>
      <dgm:t>
        <a:bodyPr/>
        <a:lstStyle/>
        <a:p>
          <a:endParaRPr lang="it-IT"/>
        </a:p>
      </dgm:t>
    </dgm:pt>
    <dgm:pt modelId="{8DAC10D2-C094-42F8-93F2-B61E7B67E33B}" type="sibTrans" cxnId="{9FF6A399-6B4E-4304-B2E5-F879DBCE8019}">
      <dgm:prSet/>
      <dgm:spPr/>
      <dgm:t>
        <a:bodyPr/>
        <a:lstStyle/>
        <a:p>
          <a:endParaRPr lang="it-IT"/>
        </a:p>
      </dgm:t>
    </dgm:pt>
    <dgm:pt modelId="{3AB816B0-7F75-4569-8F05-AC09C3679912}">
      <dgm:prSet/>
      <dgm:spPr/>
      <dgm:t>
        <a:bodyPr/>
        <a:lstStyle/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Responsabile del trattamento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/>
            <a:t>Referenti Trinity e Invalsi</a:t>
          </a:r>
        </a:p>
        <a:p>
          <a:pPr>
            <a:buSzPts val="1100"/>
            <a:buFont typeface="Wingdings" panose="05000000000000000000" pitchFamily="2" charset="2"/>
            <a:buChar char=""/>
          </a:pPr>
          <a:r>
            <a:rPr lang="it-IT" dirty="0" err="1"/>
            <a:t>Scarapazzi</a:t>
          </a:r>
          <a:r>
            <a:rPr lang="it-IT" dirty="0"/>
            <a:t>, Patriarca, </a:t>
          </a:r>
          <a:r>
            <a:rPr lang="it-IT" dirty="0" err="1"/>
            <a:t>Marsicola</a:t>
          </a:r>
          <a:r>
            <a:rPr lang="it-IT" dirty="0"/>
            <a:t>, Quieti, </a:t>
          </a:r>
        </a:p>
      </dgm:t>
    </dgm:pt>
    <dgm:pt modelId="{88BD75B7-59F6-446B-82FE-962951665713}" type="parTrans" cxnId="{406A4BCC-A61E-487D-927A-5BD022234EFA}">
      <dgm:prSet/>
      <dgm:spPr/>
      <dgm:t>
        <a:bodyPr/>
        <a:lstStyle/>
        <a:p>
          <a:endParaRPr lang="it-IT"/>
        </a:p>
      </dgm:t>
    </dgm:pt>
    <dgm:pt modelId="{42245FA2-8594-4CAA-9A06-DF60DEC33D81}" type="sibTrans" cxnId="{406A4BCC-A61E-487D-927A-5BD022234EFA}">
      <dgm:prSet/>
      <dgm:spPr/>
      <dgm:t>
        <a:bodyPr/>
        <a:lstStyle/>
        <a:p>
          <a:endParaRPr lang="it-IT"/>
        </a:p>
      </dgm:t>
    </dgm:pt>
    <dgm:pt modelId="{5DC07AE9-95A7-4E69-81A6-C830F6D1C8B3}" type="pres">
      <dgm:prSet presAssocID="{CF9C736E-1441-47E7-9EB0-8586F199D3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F82FFA8-002F-4FAD-9772-17838024ED28}" type="pres">
      <dgm:prSet presAssocID="{3ED15567-DDD2-4F02-BA08-E30D110CCE59}" presName="hierRoot1" presStyleCnt="0"/>
      <dgm:spPr/>
    </dgm:pt>
    <dgm:pt modelId="{5218B208-2F95-45D7-88C1-CD5230B2F003}" type="pres">
      <dgm:prSet presAssocID="{3ED15567-DDD2-4F02-BA08-E30D110CCE59}" presName="composite" presStyleCnt="0"/>
      <dgm:spPr/>
    </dgm:pt>
    <dgm:pt modelId="{F6DE1E12-5755-4EFA-9A7F-32F4DFE2F689}" type="pres">
      <dgm:prSet presAssocID="{3ED15567-DDD2-4F02-BA08-E30D110CCE59}" presName="background" presStyleLbl="node0" presStyleIdx="0" presStyleCnt="1"/>
      <dgm:spPr/>
    </dgm:pt>
    <dgm:pt modelId="{DB23C2A1-466F-43C5-A88F-CC6F092B5435}" type="pres">
      <dgm:prSet presAssocID="{3ED15567-DDD2-4F02-BA08-E30D110CCE59}" presName="text" presStyleLbl="fgAcc0" presStyleIdx="0" presStyleCnt="1">
        <dgm:presLayoutVars>
          <dgm:chPref val="3"/>
        </dgm:presLayoutVars>
      </dgm:prSet>
      <dgm:spPr/>
    </dgm:pt>
    <dgm:pt modelId="{6DA6C035-7AFA-4B64-A169-86BD9EB81B7F}" type="pres">
      <dgm:prSet presAssocID="{3ED15567-DDD2-4F02-BA08-E30D110CCE59}" presName="hierChild2" presStyleCnt="0"/>
      <dgm:spPr/>
    </dgm:pt>
    <dgm:pt modelId="{69118E25-F896-4EA0-B925-180588EC4FE8}" type="pres">
      <dgm:prSet presAssocID="{D4685A63-E14E-4F26-ACAB-479E82BB1EEF}" presName="Name10" presStyleLbl="parChTrans1D2" presStyleIdx="0" presStyleCnt="2"/>
      <dgm:spPr/>
    </dgm:pt>
    <dgm:pt modelId="{8FD0C0F0-A1D9-4132-91A4-359E5E0BF4E9}" type="pres">
      <dgm:prSet presAssocID="{D75CE27B-189D-4B2F-B7F8-98EE2B82419C}" presName="hierRoot2" presStyleCnt="0"/>
      <dgm:spPr/>
    </dgm:pt>
    <dgm:pt modelId="{7C6FA221-CBD2-4B83-B56D-8F436DB90DB1}" type="pres">
      <dgm:prSet presAssocID="{D75CE27B-189D-4B2F-B7F8-98EE2B82419C}" presName="composite2" presStyleCnt="0"/>
      <dgm:spPr/>
    </dgm:pt>
    <dgm:pt modelId="{6FF314B1-EC1D-4D3F-9BF9-4EA540261D8D}" type="pres">
      <dgm:prSet presAssocID="{D75CE27B-189D-4B2F-B7F8-98EE2B82419C}" presName="background2" presStyleLbl="node2" presStyleIdx="0" presStyleCnt="2"/>
      <dgm:spPr/>
    </dgm:pt>
    <dgm:pt modelId="{AE42F167-3ADE-4886-AE1F-EFA47E1B8D49}" type="pres">
      <dgm:prSet presAssocID="{D75CE27B-189D-4B2F-B7F8-98EE2B82419C}" presName="text2" presStyleLbl="fgAcc2" presStyleIdx="0" presStyleCnt="2">
        <dgm:presLayoutVars>
          <dgm:chPref val="3"/>
        </dgm:presLayoutVars>
      </dgm:prSet>
      <dgm:spPr/>
    </dgm:pt>
    <dgm:pt modelId="{C4D5D665-75AB-4118-BA54-09C0F42E3DA9}" type="pres">
      <dgm:prSet presAssocID="{D75CE27B-189D-4B2F-B7F8-98EE2B82419C}" presName="hierChild3" presStyleCnt="0"/>
      <dgm:spPr/>
    </dgm:pt>
    <dgm:pt modelId="{D8CDDE51-64A8-47D0-8011-DA21C2416797}" type="pres">
      <dgm:prSet presAssocID="{8555DFFE-0783-4912-9969-346A568CCE79}" presName="Name17" presStyleLbl="parChTrans1D3" presStyleIdx="0" presStyleCnt="4"/>
      <dgm:spPr/>
    </dgm:pt>
    <dgm:pt modelId="{E7B2B071-F527-46F1-A78E-BEC4FDAEB589}" type="pres">
      <dgm:prSet presAssocID="{D28B4D14-4763-4AC0-ADEE-6AAEAE4DEF47}" presName="hierRoot3" presStyleCnt="0"/>
      <dgm:spPr/>
    </dgm:pt>
    <dgm:pt modelId="{86DB1FC4-2032-48B9-8F6F-559B7EF84136}" type="pres">
      <dgm:prSet presAssocID="{D28B4D14-4763-4AC0-ADEE-6AAEAE4DEF47}" presName="composite3" presStyleCnt="0"/>
      <dgm:spPr/>
    </dgm:pt>
    <dgm:pt modelId="{AC64584B-E192-4A8C-BFB0-E3A2CF3849CD}" type="pres">
      <dgm:prSet presAssocID="{D28B4D14-4763-4AC0-ADEE-6AAEAE4DEF47}" presName="background3" presStyleLbl="node3" presStyleIdx="0" presStyleCnt="4"/>
      <dgm:spPr/>
    </dgm:pt>
    <dgm:pt modelId="{69C6E380-384E-48C1-83AF-4AB6E867DC4A}" type="pres">
      <dgm:prSet presAssocID="{D28B4D14-4763-4AC0-ADEE-6AAEAE4DEF47}" presName="text3" presStyleLbl="fgAcc3" presStyleIdx="0" presStyleCnt="4">
        <dgm:presLayoutVars>
          <dgm:chPref val="3"/>
        </dgm:presLayoutVars>
      </dgm:prSet>
      <dgm:spPr/>
    </dgm:pt>
    <dgm:pt modelId="{FD431953-CFEA-43F4-8996-7D244AB5F381}" type="pres">
      <dgm:prSet presAssocID="{D28B4D14-4763-4AC0-ADEE-6AAEAE4DEF47}" presName="hierChild4" presStyleCnt="0"/>
      <dgm:spPr/>
    </dgm:pt>
    <dgm:pt modelId="{917FA4A5-152B-452D-9178-4EF2023C7627}" type="pres">
      <dgm:prSet presAssocID="{DDD47F3D-DB5C-4983-825F-EB935D78079F}" presName="Name17" presStyleLbl="parChTrans1D3" presStyleIdx="1" presStyleCnt="4"/>
      <dgm:spPr/>
    </dgm:pt>
    <dgm:pt modelId="{CD505C4B-33C7-4D03-8309-EBEB6F8D52A6}" type="pres">
      <dgm:prSet presAssocID="{EC96B364-CCC6-469A-B7F7-26A810D51A47}" presName="hierRoot3" presStyleCnt="0"/>
      <dgm:spPr/>
    </dgm:pt>
    <dgm:pt modelId="{65A1672C-D38F-46CD-B1AE-E509E7D21C2A}" type="pres">
      <dgm:prSet presAssocID="{EC96B364-CCC6-469A-B7F7-26A810D51A47}" presName="composite3" presStyleCnt="0"/>
      <dgm:spPr/>
    </dgm:pt>
    <dgm:pt modelId="{21F52E04-078E-466B-9DD1-27A1229DC810}" type="pres">
      <dgm:prSet presAssocID="{EC96B364-CCC6-469A-B7F7-26A810D51A47}" presName="background3" presStyleLbl="node3" presStyleIdx="1" presStyleCnt="4"/>
      <dgm:spPr/>
    </dgm:pt>
    <dgm:pt modelId="{EC7412A8-6919-4DF2-A723-CD3A3291E02A}" type="pres">
      <dgm:prSet presAssocID="{EC96B364-CCC6-469A-B7F7-26A810D51A47}" presName="text3" presStyleLbl="fgAcc3" presStyleIdx="1" presStyleCnt="4">
        <dgm:presLayoutVars>
          <dgm:chPref val="3"/>
        </dgm:presLayoutVars>
      </dgm:prSet>
      <dgm:spPr/>
    </dgm:pt>
    <dgm:pt modelId="{20B0E57F-9B17-4943-952B-E7A4B5573802}" type="pres">
      <dgm:prSet presAssocID="{EC96B364-CCC6-469A-B7F7-26A810D51A47}" presName="hierChild4" presStyleCnt="0"/>
      <dgm:spPr/>
    </dgm:pt>
    <dgm:pt modelId="{514285FC-F66B-48B1-BEA7-C777CEEB5756}" type="pres">
      <dgm:prSet presAssocID="{88BD75B7-59F6-446B-82FE-962951665713}" presName="Name17" presStyleLbl="parChTrans1D3" presStyleIdx="2" presStyleCnt="4"/>
      <dgm:spPr/>
    </dgm:pt>
    <dgm:pt modelId="{495EA704-F5A3-45D3-BB49-8BEA81D72417}" type="pres">
      <dgm:prSet presAssocID="{3AB816B0-7F75-4569-8F05-AC09C3679912}" presName="hierRoot3" presStyleCnt="0"/>
      <dgm:spPr/>
    </dgm:pt>
    <dgm:pt modelId="{C3DE1E8C-88B6-4DC7-8B43-3EA2D4FB5AE4}" type="pres">
      <dgm:prSet presAssocID="{3AB816B0-7F75-4569-8F05-AC09C3679912}" presName="composite3" presStyleCnt="0"/>
      <dgm:spPr/>
    </dgm:pt>
    <dgm:pt modelId="{4E4441ED-B5ED-41AD-995D-02E68213B504}" type="pres">
      <dgm:prSet presAssocID="{3AB816B0-7F75-4569-8F05-AC09C3679912}" presName="background3" presStyleLbl="node3" presStyleIdx="2" presStyleCnt="4"/>
      <dgm:spPr/>
    </dgm:pt>
    <dgm:pt modelId="{70D859A9-C37D-4CEF-B1F6-60D06F252DB5}" type="pres">
      <dgm:prSet presAssocID="{3AB816B0-7F75-4569-8F05-AC09C3679912}" presName="text3" presStyleLbl="fgAcc3" presStyleIdx="2" presStyleCnt="4">
        <dgm:presLayoutVars>
          <dgm:chPref val="3"/>
        </dgm:presLayoutVars>
      </dgm:prSet>
      <dgm:spPr/>
    </dgm:pt>
    <dgm:pt modelId="{E620EE3C-16E6-49AF-9922-F5964594BDB2}" type="pres">
      <dgm:prSet presAssocID="{3AB816B0-7F75-4569-8F05-AC09C3679912}" presName="hierChild4" presStyleCnt="0"/>
      <dgm:spPr/>
    </dgm:pt>
    <dgm:pt modelId="{3259FD72-E4F3-4F54-AD0D-2502A3F63C68}" type="pres">
      <dgm:prSet presAssocID="{16E9E6A2-D2CA-4E9F-A44D-56B1F529BA00}" presName="Name17" presStyleLbl="parChTrans1D3" presStyleIdx="3" presStyleCnt="4"/>
      <dgm:spPr/>
    </dgm:pt>
    <dgm:pt modelId="{6F51918E-E7F3-42F8-BB66-454B7ADEF704}" type="pres">
      <dgm:prSet presAssocID="{8D415A89-3AA4-422D-B7BA-071DADFA58B4}" presName="hierRoot3" presStyleCnt="0"/>
      <dgm:spPr/>
    </dgm:pt>
    <dgm:pt modelId="{81F7672D-93FD-4650-B787-937F70DEE1DC}" type="pres">
      <dgm:prSet presAssocID="{8D415A89-3AA4-422D-B7BA-071DADFA58B4}" presName="composite3" presStyleCnt="0"/>
      <dgm:spPr/>
    </dgm:pt>
    <dgm:pt modelId="{0C003796-619E-4F6E-A43D-8BD7BD26EF7D}" type="pres">
      <dgm:prSet presAssocID="{8D415A89-3AA4-422D-B7BA-071DADFA58B4}" presName="background3" presStyleLbl="node3" presStyleIdx="3" presStyleCnt="4"/>
      <dgm:spPr/>
    </dgm:pt>
    <dgm:pt modelId="{046E4E19-81CE-4FA4-BC9B-9DD0B919D7E3}" type="pres">
      <dgm:prSet presAssocID="{8D415A89-3AA4-422D-B7BA-071DADFA58B4}" presName="text3" presStyleLbl="fgAcc3" presStyleIdx="3" presStyleCnt="4" custLinFactNeighborX="10940" custLinFactNeighborY="-3976">
        <dgm:presLayoutVars>
          <dgm:chPref val="3"/>
        </dgm:presLayoutVars>
      </dgm:prSet>
      <dgm:spPr/>
    </dgm:pt>
    <dgm:pt modelId="{42019ED0-C298-4F5B-BEFB-FB8A438FA20C}" type="pres">
      <dgm:prSet presAssocID="{8D415A89-3AA4-422D-B7BA-071DADFA58B4}" presName="hierChild4" presStyleCnt="0"/>
      <dgm:spPr/>
    </dgm:pt>
    <dgm:pt modelId="{745239FB-47CD-426A-9093-373EBF9D5ED9}" type="pres">
      <dgm:prSet presAssocID="{E364F1C3-FA42-4EF9-9F00-FE27E52D6797}" presName="Name10" presStyleLbl="parChTrans1D2" presStyleIdx="1" presStyleCnt="2"/>
      <dgm:spPr/>
    </dgm:pt>
    <dgm:pt modelId="{1471ECE2-5AB0-4CC7-848C-523F3BB6A344}" type="pres">
      <dgm:prSet presAssocID="{228D2F83-A73E-45E8-B386-1E287BAB5DF2}" presName="hierRoot2" presStyleCnt="0"/>
      <dgm:spPr/>
    </dgm:pt>
    <dgm:pt modelId="{96DF7036-BE0C-4256-B8B8-EBF25C434394}" type="pres">
      <dgm:prSet presAssocID="{228D2F83-A73E-45E8-B386-1E287BAB5DF2}" presName="composite2" presStyleCnt="0"/>
      <dgm:spPr/>
    </dgm:pt>
    <dgm:pt modelId="{D5B13B85-BD59-4634-BE93-700B1730B211}" type="pres">
      <dgm:prSet presAssocID="{228D2F83-A73E-45E8-B386-1E287BAB5DF2}" presName="background2" presStyleLbl="node2" presStyleIdx="1" presStyleCnt="2"/>
      <dgm:spPr/>
    </dgm:pt>
    <dgm:pt modelId="{2A49FE64-166D-4C2E-928A-BDA74C594AF8}" type="pres">
      <dgm:prSet presAssocID="{228D2F83-A73E-45E8-B386-1E287BAB5DF2}" presName="text2" presStyleLbl="fgAcc2" presStyleIdx="1" presStyleCnt="2">
        <dgm:presLayoutVars>
          <dgm:chPref val="3"/>
        </dgm:presLayoutVars>
      </dgm:prSet>
      <dgm:spPr/>
    </dgm:pt>
    <dgm:pt modelId="{5C65E2B6-1685-42A9-8D92-4A4299EB77A1}" type="pres">
      <dgm:prSet presAssocID="{228D2F83-A73E-45E8-B386-1E287BAB5DF2}" presName="hierChild3" presStyleCnt="0"/>
      <dgm:spPr/>
    </dgm:pt>
  </dgm:ptLst>
  <dgm:cxnLst>
    <dgm:cxn modelId="{21812808-2D91-4C2F-89AE-18713446B65D}" type="presOf" srcId="{EC96B364-CCC6-469A-B7F7-26A810D51A47}" destId="{EC7412A8-6919-4DF2-A723-CD3A3291E02A}" srcOrd="0" destOrd="0" presId="urn:microsoft.com/office/officeart/2005/8/layout/hierarchy1"/>
    <dgm:cxn modelId="{12BED408-3148-4FE1-A56B-71CC2DBBE8C2}" srcId="{3ED15567-DDD2-4F02-BA08-E30D110CCE59}" destId="{228D2F83-A73E-45E8-B386-1E287BAB5DF2}" srcOrd="1" destOrd="0" parTransId="{E364F1C3-FA42-4EF9-9F00-FE27E52D6797}" sibTransId="{79491015-F2E1-4BBA-A625-58C069D8D342}"/>
    <dgm:cxn modelId="{D0384F15-3375-45F0-A049-D5F6F3C8042F}" type="presOf" srcId="{8555DFFE-0783-4912-9969-346A568CCE79}" destId="{D8CDDE51-64A8-47D0-8011-DA21C2416797}" srcOrd="0" destOrd="0" presId="urn:microsoft.com/office/officeart/2005/8/layout/hierarchy1"/>
    <dgm:cxn modelId="{C0F9801E-BD96-4DA4-AFC4-7E4838CA8F93}" type="presOf" srcId="{CF9C736E-1441-47E7-9EB0-8586F199D336}" destId="{5DC07AE9-95A7-4E69-81A6-C830F6D1C8B3}" srcOrd="0" destOrd="0" presId="urn:microsoft.com/office/officeart/2005/8/layout/hierarchy1"/>
    <dgm:cxn modelId="{0A92EC3B-9DEF-4A94-A0B9-5C8C743F23FA}" type="presOf" srcId="{3ED15567-DDD2-4F02-BA08-E30D110CCE59}" destId="{DB23C2A1-466F-43C5-A88F-CC6F092B5435}" srcOrd="0" destOrd="0" presId="urn:microsoft.com/office/officeart/2005/8/layout/hierarchy1"/>
    <dgm:cxn modelId="{400F5F66-21F6-4261-BD7A-1836BA14AEDE}" srcId="{3ED15567-DDD2-4F02-BA08-E30D110CCE59}" destId="{D75CE27B-189D-4B2F-B7F8-98EE2B82419C}" srcOrd="0" destOrd="0" parTransId="{D4685A63-E14E-4F26-ACAB-479E82BB1EEF}" sibTransId="{662F701E-7FCB-482A-9B98-A71EE1AC0E1C}"/>
    <dgm:cxn modelId="{3061174F-CCD1-4230-8DFD-A9F6CD75E4A8}" type="presOf" srcId="{D75CE27B-189D-4B2F-B7F8-98EE2B82419C}" destId="{AE42F167-3ADE-4886-AE1F-EFA47E1B8D49}" srcOrd="0" destOrd="0" presId="urn:microsoft.com/office/officeart/2005/8/layout/hierarchy1"/>
    <dgm:cxn modelId="{74653553-9372-4292-A0EA-74309119C281}" type="presOf" srcId="{DDD47F3D-DB5C-4983-825F-EB935D78079F}" destId="{917FA4A5-152B-452D-9178-4EF2023C7627}" srcOrd="0" destOrd="0" presId="urn:microsoft.com/office/officeart/2005/8/layout/hierarchy1"/>
    <dgm:cxn modelId="{DBC4BE58-1862-4E23-835F-047F99FBA2CE}" type="presOf" srcId="{D28B4D14-4763-4AC0-ADEE-6AAEAE4DEF47}" destId="{69C6E380-384E-48C1-83AF-4AB6E867DC4A}" srcOrd="0" destOrd="0" presId="urn:microsoft.com/office/officeart/2005/8/layout/hierarchy1"/>
    <dgm:cxn modelId="{BE00C980-ED39-497F-B7E3-ECC0AC97CF66}" type="presOf" srcId="{228D2F83-A73E-45E8-B386-1E287BAB5DF2}" destId="{2A49FE64-166D-4C2E-928A-BDA74C594AF8}" srcOrd="0" destOrd="0" presId="urn:microsoft.com/office/officeart/2005/8/layout/hierarchy1"/>
    <dgm:cxn modelId="{9FF6A399-6B4E-4304-B2E5-F879DBCE8019}" srcId="{D75CE27B-189D-4B2F-B7F8-98EE2B82419C}" destId="{D28B4D14-4763-4AC0-ADEE-6AAEAE4DEF47}" srcOrd="0" destOrd="0" parTransId="{8555DFFE-0783-4912-9969-346A568CCE79}" sibTransId="{8DAC10D2-C094-42F8-93F2-B61E7B67E33B}"/>
    <dgm:cxn modelId="{143B739A-952D-4426-AEDE-89D45928335C}" type="presOf" srcId="{3AB816B0-7F75-4569-8F05-AC09C3679912}" destId="{70D859A9-C37D-4CEF-B1F6-60D06F252DB5}" srcOrd="0" destOrd="0" presId="urn:microsoft.com/office/officeart/2005/8/layout/hierarchy1"/>
    <dgm:cxn modelId="{C92ACBA1-4CE1-4860-AA61-ED31034F2135}" srcId="{D75CE27B-189D-4B2F-B7F8-98EE2B82419C}" destId="{8D415A89-3AA4-422D-B7BA-071DADFA58B4}" srcOrd="3" destOrd="0" parTransId="{16E9E6A2-D2CA-4E9F-A44D-56B1F529BA00}" sibTransId="{A0B4B120-0BC8-45F9-AE74-7C91D0FF954D}"/>
    <dgm:cxn modelId="{0AF0ACA8-0809-4CC9-B3ED-1EF768A0AA8E}" srcId="{D75CE27B-189D-4B2F-B7F8-98EE2B82419C}" destId="{EC96B364-CCC6-469A-B7F7-26A810D51A47}" srcOrd="1" destOrd="0" parTransId="{DDD47F3D-DB5C-4983-825F-EB935D78079F}" sibTransId="{CFC007DD-14F6-46BD-97F4-16DA468DBEFD}"/>
    <dgm:cxn modelId="{5AD197BD-6441-4850-979F-AA773B09F225}" type="presOf" srcId="{E364F1C3-FA42-4EF9-9F00-FE27E52D6797}" destId="{745239FB-47CD-426A-9093-373EBF9D5ED9}" srcOrd="0" destOrd="0" presId="urn:microsoft.com/office/officeart/2005/8/layout/hierarchy1"/>
    <dgm:cxn modelId="{406A4BCC-A61E-487D-927A-5BD022234EFA}" srcId="{D75CE27B-189D-4B2F-B7F8-98EE2B82419C}" destId="{3AB816B0-7F75-4569-8F05-AC09C3679912}" srcOrd="2" destOrd="0" parTransId="{88BD75B7-59F6-446B-82FE-962951665713}" sibTransId="{42245FA2-8594-4CAA-9A06-DF60DEC33D81}"/>
    <dgm:cxn modelId="{EF3B50CE-5474-4B6D-804B-3D4BE6646F24}" type="presOf" srcId="{88BD75B7-59F6-446B-82FE-962951665713}" destId="{514285FC-F66B-48B1-BEA7-C777CEEB5756}" srcOrd="0" destOrd="0" presId="urn:microsoft.com/office/officeart/2005/8/layout/hierarchy1"/>
    <dgm:cxn modelId="{C7E9DDDA-59DB-476E-B9EE-716F4B17AF2A}" type="presOf" srcId="{8D415A89-3AA4-422D-B7BA-071DADFA58B4}" destId="{046E4E19-81CE-4FA4-BC9B-9DD0B919D7E3}" srcOrd="0" destOrd="0" presId="urn:microsoft.com/office/officeart/2005/8/layout/hierarchy1"/>
    <dgm:cxn modelId="{042162E5-85E4-44EC-A873-AC99DEDF806D}" type="presOf" srcId="{16E9E6A2-D2CA-4E9F-A44D-56B1F529BA00}" destId="{3259FD72-E4F3-4F54-AD0D-2502A3F63C68}" srcOrd="0" destOrd="0" presId="urn:microsoft.com/office/officeart/2005/8/layout/hierarchy1"/>
    <dgm:cxn modelId="{792CADF9-2E50-4169-8C6B-90C5B792E3B5}" srcId="{CF9C736E-1441-47E7-9EB0-8586F199D336}" destId="{3ED15567-DDD2-4F02-BA08-E30D110CCE59}" srcOrd="0" destOrd="0" parTransId="{D3370EF9-F37C-4F81-93E9-A1617B49BFBE}" sibTransId="{5610B1EF-E6E3-4433-A7F2-C62E12665447}"/>
    <dgm:cxn modelId="{606B7DFC-1C25-4A9C-9749-74F78DD81C2D}" type="presOf" srcId="{D4685A63-E14E-4F26-ACAB-479E82BB1EEF}" destId="{69118E25-F896-4EA0-B925-180588EC4FE8}" srcOrd="0" destOrd="0" presId="urn:microsoft.com/office/officeart/2005/8/layout/hierarchy1"/>
    <dgm:cxn modelId="{7469DFBE-E09E-44E9-9F88-49DCEB07084E}" type="presParOf" srcId="{5DC07AE9-95A7-4E69-81A6-C830F6D1C8B3}" destId="{6F82FFA8-002F-4FAD-9772-17838024ED28}" srcOrd="0" destOrd="0" presId="urn:microsoft.com/office/officeart/2005/8/layout/hierarchy1"/>
    <dgm:cxn modelId="{28C9FF0C-1841-4989-AC5C-B22F6002C308}" type="presParOf" srcId="{6F82FFA8-002F-4FAD-9772-17838024ED28}" destId="{5218B208-2F95-45D7-88C1-CD5230B2F003}" srcOrd="0" destOrd="0" presId="urn:microsoft.com/office/officeart/2005/8/layout/hierarchy1"/>
    <dgm:cxn modelId="{C327802D-BBFD-4C67-B676-256E80EB8F86}" type="presParOf" srcId="{5218B208-2F95-45D7-88C1-CD5230B2F003}" destId="{F6DE1E12-5755-4EFA-9A7F-32F4DFE2F689}" srcOrd="0" destOrd="0" presId="urn:microsoft.com/office/officeart/2005/8/layout/hierarchy1"/>
    <dgm:cxn modelId="{15D8D13F-2428-4A2B-847A-C9E00CCEBD62}" type="presParOf" srcId="{5218B208-2F95-45D7-88C1-CD5230B2F003}" destId="{DB23C2A1-466F-43C5-A88F-CC6F092B5435}" srcOrd="1" destOrd="0" presId="urn:microsoft.com/office/officeart/2005/8/layout/hierarchy1"/>
    <dgm:cxn modelId="{6B0E683C-6844-4A2B-ABDB-E68125396455}" type="presParOf" srcId="{6F82FFA8-002F-4FAD-9772-17838024ED28}" destId="{6DA6C035-7AFA-4B64-A169-86BD9EB81B7F}" srcOrd="1" destOrd="0" presId="urn:microsoft.com/office/officeart/2005/8/layout/hierarchy1"/>
    <dgm:cxn modelId="{9CBD3A01-21CB-4A2D-A72A-F619B3FAF284}" type="presParOf" srcId="{6DA6C035-7AFA-4B64-A169-86BD9EB81B7F}" destId="{69118E25-F896-4EA0-B925-180588EC4FE8}" srcOrd="0" destOrd="0" presId="urn:microsoft.com/office/officeart/2005/8/layout/hierarchy1"/>
    <dgm:cxn modelId="{84E3E050-E485-4954-BC2F-6D7A3C82F89C}" type="presParOf" srcId="{6DA6C035-7AFA-4B64-A169-86BD9EB81B7F}" destId="{8FD0C0F0-A1D9-4132-91A4-359E5E0BF4E9}" srcOrd="1" destOrd="0" presId="urn:microsoft.com/office/officeart/2005/8/layout/hierarchy1"/>
    <dgm:cxn modelId="{E3D189AD-B4DE-40F0-ABB8-65C743B3A59D}" type="presParOf" srcId="{8FD0C0F0-A1D9-4132-91A4-359E5E0BF4E9}" destId="{7C6FA221-CBD2-4B83-B56D-8F436DB90DB1}" srcOrd="0" destOrd="0" presId="urn:microsoft.com/office/officeart/2005/8/layout/hierarchy1"/>
    <dgm:cxn modelId="{8F334C62-D448-49B0-8294-FB5CEA8FFD20}" type="presParOf" srcId="{7C6FA221-CBD2-4B83-B56D-8F436DB90DB1}" destId="{6FF314B1-EC1D-4D3F-9BF9-4EA540261D8D}" srcOrd="0" destOrd="0" presId="urn:microsoft.com/office/officeart/2005/8/layout/hierarchy1"/>
    <dgm:cxn modelId="{197BF969-DED3-4816-96D2-37D6129A5A67}" type="presParOf" srcId="{7C6FA221-CBD2-4B83-B56D-8F436DB90DB1}" destId="{AE42F167-3ADE-4886-AE1F-EFA47E1B8D49}" srcOrd="1" destOrd="0" presId="urn:microsoft.com/office/officeart/2005/8/layout/hierarchy1"/>
    <dgm:cxn modelId="{44E5AF95-EE2A-463D-B665-D3D89D76F6B3}" type="presParOf" srcId="{8FD0C0F0-A1D9-4132-91A4-359E5E0BF4E9}" destId="{C4D5D665-75AB-4118-BA54-09C0F42E3DA9}" srcOrd="1" destOrd="0" presId="urn:microsoft.com/office/officeart/2005/8/layout/hierarchy1"/>
    <dgm:cxn modelId="{C53437F7-37DE-4A79-B90C-F94C51FD4EE2}" type="presParOf" srcId="{C4D5D665-75AB-4118-BA54-09C0F42E3DA9}" destId="{D8CDDE51-64A8-47D0-8011-DA21C2416797}" srcOrd="0" destOrd="0" presId="urn:microsoft.com/office/officeart/2005/8/layout/hierarchy1"/>
    <dgm:cxn modelId="{908F119C-3A74-4F9F-AE87-E466AA0C021A}" type="presParOf" srcId="{C4D5D665-75AB-4118-BA54-09C0F42E3DA9}" destId="{E7B2B071-F527-46F1-A78E-BEC4FDAEB589}" srcOrd="1" destOrd="0" presId="urn:microsoft.com/office/officeart/2005/8/layout/hierarchy1"/>
    <dgm:cxn modelId="{A67B70CF-2709-486F-B8A4-9B3AD012A659}" type="presParOf" srcId="{E7B2B071-F527-46F1-A78E-BEC4FDAEB589}" destId="{86DB1FC4-2032-48B9-8F6F-559B7EF84136}" srcOrd="0" destOrd="0" presId="urn:microsoft.com/office/officeart/2005/8/layout/hierarchy1"/>
    <dgm:cxn modelId="{41594857-C625-432F-B4D4-106B689D8DBB}" type="presParOf" srcId="{86DB1FC4-2032-48B9-8F6F-559B7EF84136}" destId="{AC64584B-E192-4A8C-BFB0-E3A2CF3849CD}" srcOrd="0" destOrd="0" presId="urn:microsoft.com/office/officeart/2005/8/layout/hierarchy1"/>
    <dgm:cxn modelId="{DB394C12-8FF3-410D-8AA1-C285FE50460F}" type="presParOf" srcId="{86DB1FC4-2032-48B9-8F6F-559B7EF84136}" destId="{69C6E380-384E-48C1-83AF-4AB6E867DC4A}" srcOrd="1" destOrd="0" presId="urn:microsoft.com/office/officeart/2005/8/layout/hierarchy1"/>
    <dgm:cxn modelId="{6D3424A7-A945-4E6D-942C-9653B80E718C}" type="presParOf" srcId="{E7B2B071-F527-46F1-A78E-BEC4FDAEB589}" destId="{FD431953-CFEA-43F4-8996-7D244AB5F381}" srcOrd="1" destOrd="0" presId="urn:microsoft.com/office/officeart/2005/8/layout/hierarchy1"/>
    <dgm:cxn modelId="{8A601364-ACA8-40ED-A1B7-4D0D094287D4}" type="presParOf" srcId="{C4D5D665-75AB-4118-BA54-09C0F42E3DA9}" destId="{917FA4A5-152B-452D-9178-4EF2023C7627}" srcOrd="2" destOrd="0" presId="urn:microsoft.com/office/officeart/2005/8/layout/hierarchy1"/>
    <dgm:cxn modelId="{D9CFC0BC-91E6-4C97-8CA4-4F6111872315}" type="presParOf" srcId="{C4D5D665-75AB-4118-BA54-09C0F42E3DA9}" destId="{CD505C4B-33C7-4D03-8309-EBEB6F8D52A6}" srcOrd="3" destOrd="0" presId="urn:microsoft.com/office/officeart/2005/8/layout/hierarchy1"/>
    <dgm:cxn modelId="{53C81EF5-311A-4F0C-92FD-B2E7CBFDDE39}" type="presParOf" srcId="{CD505C4B-33C7-4D03-8309-EBEB6F8D52A6}" destId="{65A1672C-D38F-46CD-B1AE-E509E7D21C2A}" srcOrd="0" destOrd="0" presId="urn:microsoft.com/office/officeart/2005/8/layout/hierarchy1"/>
    <dgm:cxn modelId="{A51DF10F-B19C-4A2C-B6B4-323AFB8833CE}" type="presParOf" srcId="{65A1672C-D38F-46CD-B1AE-E509E7D21C2A}" destId="{21F52E04-078E-466B-9DD1-27A1229DC810}" srcOrd="0" destOrd="0" presId="urn:microsoft.com/office/officeart/2005/8/layout/hierarchy1"/>
    <dgm:cxn modelId="{6F383C34-F16C-4BC1-8587-F49E508C90C3}" type="presParOf" srcId="{65A1672C-D38F-46CD-B1AE-E509E7D21C2A}" destId="{EC7412A8-6919-4DF2-A723-CD3A3291E02A}" srcOrd="1" destOrd="0" presId="urn:microsoft.com/office/officeart/2005/8/layout/hierarchy1"/>
    <dgm:cxn modelId="{76954F38-C140-476A-8A00-28D3DCBE37A6}" type="presParOf" srcId="{CD505C4B-33C7-4D03-8309-EBEB6F8D52A6}" destId="{20B0E57F-9B17-4943-952B-E7A4B5573802}" srcOrd="1" destOrd="0" presId="urn:microsoft.com/office/officeart/2005/8/layout/hierarchy1"/>
    <dgm:cxn modelId="{E047D2BF-520E-41C8-9544-12EEEE998516}" type="presParOf" srcId="{C4D5D665-75AB-4118-BA54-09C0F42E3DA9}" destId="{514285FC-F66B-48B1-BEA7-C777CEEB5756}" srcOrd="4" destOrd="0" presId="urn:microsoft.com/office/officeart/2005/8/layout/hierarchy1"/>
    <dgm:cxn modelId="{162DA5C4-4916-4CE9-8157-CD70E2C154E6}" type="presParOf" srcId="{C4D5D665-75AB-4118-BA54-09C0F42E3DA9}" destId="{495EA704-F5A3-45D3-BB49-8BEA81D72417}" srcOrd="5" destOrd="0" presId="urn:microsoft.com/office/officeart/2005/8/layout/hierarchy1"/>
    <dgm:cxn modelId="{D86AA099-9AAC-4AF5-840D-50D02FE5BE29}" type="presParOf" srcId="{495EA704-F5A3-45D3-BB49-8BEA81D72417}" destId="{C3DE1E8C-88B6-4DC7-8B43-3EA2D4FB5AE4}" srcOrd="0" destOrd="0" presId="urn:microsoft.com/office/officeart/2005/8/layout/hierarchy1"/>
    <dgm:cxn modelId="{AD66CB80-61C9-42A4-B78F-7703A3579E2C}" type="presParOf" srcId="{C3DE1E8C-88B6-4DC7-8B43-3EA2D4FB5AE4}" destId="{4E4441ED-B5ED-41AD-995D-02E68213B504}" srcOrd="0" destOrd="0" presId="urn:microsoft.com/office/officeart/2005/8/layout/hierarchy1"/>
    <dgm:cxn modelId="{A1578C89-9657-46E2-9BCC-DC231D6B4C7B}" type="presParOf" srcId="{C3DE1E8C-88B6-4DC7-8B43-3EA2D4FB5AE4}" destId="{70D859A9-C37D-4CEF-B1F6-60D06F252DB5}" srcOrd="1" destOrd="0" presId="urn:microsoft.com/office/officeart/2005/8/layout/hierarchy1"/>
    <dgm:cxn modelId="{AD2672F2-F3B2-44FB-A70E-84607B9BFCD9}" type="presParOf" srcId="{495EA704-F5A3-45D3-BB49-8BEA81D72417}" destId="{E620EE3C-16E6-49AF-9922-F5964594BDB2}" srcOrd="1" destOrd="0" presId="urn:microsoft.com/office/officeart/2005/8/layout/hierarchy1"/>
    <dgm:cxn modelId="{9ED25FE1-7102-4F99-A6B3-F897F81D5AC6}" type="presParOf" srcId="{C4D5D665-75AB-4118-BA54-09C0F42E3DA9}" destId="{3259FD72-E4F3-4F54-AD0D-2502A3F63C68}" srcOrd="6" destOrd="0" presId="urn:microsoft.com/office/officeart/2005/8/layout/hierarchy1"/>
    <dgm:cxn modelId="{58E405D1-9233-46BC-9E5A-01538842D5B3}" type="presParOf" srcId="{C4D5D665-75AB-4118-BA54-09C0F42E3DA9}" destId="{6F51918E-E7F3-42F8-BB66-454B7ADEF704}" srcOrd="7" destOrd="0" presId="urn:microsoft.com/office/officeart/2005/8/layout/hierarchy1"/>
    <dgm:cxn modelId="{1B6C4339-3FF2-497B-BE99-B03AF63EA8F0}" type="presParOf" srcId="{6F51918E-E7F3-42F8-BB66-454B7ADEF704}" destId="{81F7672D-93FD-4650-B787-937F70DEE1DC}" srcOrd="0" destOrd="0" presId="urn:microsoft.com/office/officeart/2005/8/layout/hierarchy1"/>
    <dgm:cxn modelId="{9C0D1369-0C51-4E01-9397-69CC8E4A6241}" type="presParOf" srcId="{81F7672D-93FD-4650-B787-937F70DEE1DC}" destId="{0C003796-619E-4F6E-A43D-8BD7BD26EF7D}" srcOrd="0" destOrd="0" presId="urn:microsoft.com/office/officeart/2005/8/layout/hierarchy1"/>
    <dgm:cxn modelId="{FC96FE3E-88DB-4DFF-B6A1-38227BDE1CE2}" type="presParOf" srcId="{81F7672D-93FD-4650-B787-937F70DEE1DC}" destId="{046E4E19-81CE-4FA4-BC9B-9DD0B919D7E3}" srcOrd="1" destOrd="0" presId="urn:microsoft.com/office/officeart/2005/8/layout/hierarchy1"/>
    <dgm:cxn modelId="{1AAAC831-C452-4D3C-AD4E-7E9F9AD7F558}" type="presParOf" srcId="{6F51918E-E7F3-42F8-BB66-454B7ADEF704}" destId="{42019ED0-C298-4F5B-BEFB-FB8A438FA20C}" srcOrd="1" destOrd="0" presId="urn:microsoft.com/office/officeart/2005/8/layout/hierarchy1"/>
    <dgm:cxn modelId="{D8B47C3B-C67A-4A6A-B007-83D6BC3FAD98}" type="presParOf" srcId="{6DA6C035-7AFA-4B64-A169-86BD9EB81B7F}" destId="{745239FB-47CD-426A-9093-373EBF9D5ED9}" srcOrd="2" destOrd="0" presId="urn:microsoft.com/office/officeart/2005/8/layout/hierarchy1"/>
    <dgm:cxn modelId="{27763EA8-1A24-46DA-8220-6159D286A3DF}" type="presParOf" srcId="{6DA6C035-7AFA-4B64-A169-86BD9EB81B7F}" destId="{1471ECE2-5AB0-4CC7-848C-523F3BB6A344}" srcOrd="3" destOrd="0" presId="urn:microsoft.com/office/officeart/2005/8/layout/hierarchy1"/>
    <dgm:cxn modelId="{000C202D-1C81-4EA4-BC80-DE50F5CE2761}" type="presParOf" srcId="{1471ECE2-5AB0-4CC7-848C-523F3BB6A344}" destId="{96DF7036-BE0C-4256-B8B8-EBF25C434394}" srcOrd="0" destOrd="0" presId="urn:microsoft.com/office/officeart/2005/8/layout/hierarchy1"/>
    <dgm:cxn modelId="{F16E6285-0D82-4E16-8ABF-800BDF08F4E9}" type="presParOf" srcId="{96DF7036-BE0C-4256-B8B8-EBF25C434394}" destId="{D5B13B85-BD59-4634-BE93-700B1730B211}" srcOrd="0" destOrd="0" presId="urn:microsoft.com/office/officeart/2005/8/layout/hierarchy1"/>
    <dgm:cxn modelId="{85E29275-D1BA-450A-8120-0B5CBC39297A}" type="presParOf" srcId="{96DF7036-BE0C-4256-B8B8-EBF25C434394}" destId="{2A49FE64-166D-4C2E-928A-BDA74C594AF8}" srcOrd="1" destOrd="0" presId="urn:microsoft.com/office/officeart/2005/8/layout/hierarchy1"/>
    <dgm:cxn modelId="{C7CD34FE-6E1B-442A-AA58-5569EE21688C}" type="presParOf" srcId="{1471ECE2-5AB0-4CC7-848C-523F3BB6A344}" destId="{5C65E2B6-1685-42A9-8D92-4A4299EB77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239FB-47CD-426A-9093-373EBF9D5ED9}">
      <dsp:nvSpPr>
        <dsp:cNvPr id="0" name=""/>
        <dsp:cNvSpPr/>
      </dsp:nvSpPr>
      <dsp:spPr>
        <a:xfrm>
          <a:off x="6271590" y="1766415"/>
          <a:ext cx="1301031" cy="619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948"/>
              </a:lnTo>
              <a:lnTo>
                <a:pt x="1301031" y="421948"/>
              </a:lnTo>
              <a:lnTo>
                <a:pt x="1301031" y="619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9FD72-E4F3-4F54-AD0D-2502A3F63C68}">
      <dsp:nvSpPr>
        <dsp:cNvPr id="0" name=""/>
        <dsp:cNvSpPr/>
      </dsp:nvSpPr>
      <dsp:spPr>
        <a:xfrm>
          <a:off x="4970558" y="3737479"/>
          <a:ext cx="3906077" cy="565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197"/>
              </a:lnTo>
              <a:lnTo>
                <a:pt x="3906077" y="368197"/>
              </a:lnTo>
              <a:lnTo>
                <a:pt x="3906077" y="565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285FC-F66B-48B1-BEA7-C777CEEB5756}">
      <dsp:nvSpPr>
        <dsp:cNvPr id="0" name=""/>
        <dsp:cNvSpPr/>
      </dsp:nvSpPr>
      <dsp:spPr>
        <a:xfrm>
          <a:off x="4970558" y="3737479"/>
          <a:ext cx="1301031" cy="619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948"/>
              </a:lnTo>
              <a:lnTo>
                <a:pt x="1301031" y="421948"/>
              </a:lnTo>
              <a:lnTo>
                <a:pt x="1301031" y="6191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7FA4A5-152B-452D-9178-4EF2023C7627}">
      <dsp:nvSpPr>
        <dsp:cNvPr id="0" name=""/>
        <dsp:cNvSpPr/>
      </dsp:nvSpPr>
      <dsp:spPr>
        <a:xfrm>
          <a:off x="3669526" y="3737479"/>
          <a:ext cx="1301031" cy="619172"/>
        </a:xfrm>
        <a:custGeom>
          <a:avLst/>
          <a:gdLst/>
          <a:ahLst/>
          <a:cxnLst/>
          <a:rect l="0" t="0" r="0" b="0"/>
          <a:pathLst>
            <a:path>
              <a:moveTo>
                <a:pt x="1301031" y="0"/>
              </a:moveTo>
              <a:lnTo>
                <a:pt x="1301031" y="421948"/>
              </a:lnTo>
              <a:lnTo>
                <a:pt x="0" y="421948"/>
              </a:lnTo>
              <a:lnTo>
                <a:pt x="0" y="6191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DDE51-64A8-47D0-8011-DA21C2416797}">
      <dsp:nvSpPr>
        <dsp:cNvPr id="0" name=""/>
        <dsp:cNvSpPr/>
      </dsp:nvSpPr>
      <dsp:spPr>
        <a:xfrm>
          <a:off x="1067462" y="3737479"/>
          <a:ext cx="3903095" cy="619172"/>
        </a:xfrm>
        <a:custGeom>
          <a:avLst/>
          <a:gdLst/>
          <a:ahLst/>
          <a:cxnLst/>
          <a:rect l="0" t="0" r="0" b="0"/>
          <a:pathLst>
            <a:path>
              <a:moveTo>
                <a:pt x="3903095" y="0"/>
              </a:moveTo>
              <a:lnTo>
                <a:pt x="3903095" y="421948"/>
              </a:lnTo>
              <a:lnTo>
                <a:pt x="0" y="421948"/>
              </a:lnTo>
              <a:lnTo>
                <a:pt x="0" y="6191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18E25-F896-4EA0-B925-180588EC4FE8}">
      <dsp:nvSpPr>
        <dsp:cNvPr id="0" name=""/>
        <dsp:cNvSpPr/>
      </dsp:nvSpPr>
      <dsp:spPr>
        <a:xfrm>
          <a:off x="4970558" y="1766415"/>
          <a:ext cx="1301031" cy="619172"/>
        </a:xfrm>
        <a:custGeom>
          <a:avLst/>
          <a:gdLst/>
          <a:ahLst/>
          <a:cxnLst/>
          <a:rect l="0" t="0" r="0" b="0"/>
          <a:pathLst>
            <a:path>
              <a:moveTo>
                <a:pt x="1301031" y="0"/>
              </a:moveTo>
              <a:lnTo>
                <a:pt x="1301031" y="421948"/>
              </a:lnTo>
              <a:lnTo>
                <a:pt x="0" y="421948"/>
              </a:lnTo>
              <a:lnTo>
                <a:pt x="0" y="6191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E1E12-5755-4EFA-9A7F-32F4DFE2F689}">
      <dsp:nvSpPr>
        <dsp:cNvPr id="0" name=""/>
        <dsp:cNvSpPr/>
      </dsp:nvSpPr>
      <dsp:spPr>
        <a:xfrm>
          <a:off x="5207109" y="414525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3C2A1-466F-43C5-A88F-CC6F092B5435}">
      <dsp:nvSpPr>
        <dsp:cNvPr id="0" name=""/>
        <dsp:cNvSpPr/>
      </dsp:nvSpPr>
      <dsp:spPr>
        <a:xfrm>
          <a:off x="5443660" y="639249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Titolare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M. Teresa Marsili</a:t>
          </a:r>
        </a:p>
      </dsp:txBody>
      <dsp:txXfrm>
        <a:off x="5483256" y="678845"/>
        <a:ext cx="2049769" cy="1272698"/>
      </dsp:txXfrm>
    </dsp:sp>
    <dsp:sp modelId="{6FF314B1-EC1D-4D3F-9BF9-4EA540261D8D}">
      <dsp:nvSpPr>
        <dsp:cNvPr id="0" name=""/>
        <dsp:cNvSpPr/>
      </dsp:nvSpPr>
      <dsp:spPr>
        <a:xfrm>
          <a:off x="3906077" y="2385588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2F167-3ADE-4886-AE1F-EFA47E1B8D49}">
      <dsp:nvSpPr>
        <dsp:cNvPr id="0" name=""/>
        <dsp:cNvSpPr/>
      </dsp:nvSpPr>
      <dsp:spPr>
        <a:xfrm>
          <a:off x="4142628" y="2610312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DSGA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Antonella </a:t>
          </a:r>
          <a:r>
            <a:rPr lang="it-IT" sz="1000" kern="1200" dirty="0" err="1"/>
            <a:t>Nagni</a:t>
          </a:r>
          <a:endParaRPr lang="it-IT" sz="1000" kern="1200" dirty="0"/>
        </a:p>
      </dsp:txBody>
      <dsp:txXfrm>
        <a:off x="4182224" y="2649908"/>
        <a:ext cx="2049769" cy="1272698"/>
      </dsp:txXfrm>
    </dsp:sp>
    <dsp:sp modelId="{AC64584B-E192-4A8C-BFB0-E3A2CF3849CD}">
      <dsp:nvSpPr>
        <dsp:cNvPr id="0" name=""/>
        <dsp:cNvSpPr/>
      </dsp:nvSpPr>
      <dsp:spPr>
        <a:xfrm>
          <a:off x="2981" y="4356652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6E380-384E-48C1-83AF-4AB6E867DC4A}">
      <dsp:nvSpPr>
        <dsp:cNvPr id="0" name=""/>
        <dsp:cNvSpPr/>
      </dsp:nvSpPr>
      <dsp:spPr>
        <a:xfrm>
          <a:off x="239533" y="4581376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Responsabile del trattamento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Funzioni strumentali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e Azienda Agraria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 Silvestri Stefania, Di Tommaso Marta, Dell’Oste Antonio, Silvestri Federica, </a:t>
          </a:r>
          <a:r>
            <a:rPr lang="it-IT" sz="1000" kern="1200" dirty="0" err="1"/>
            <a:t>Marsicola</a:t>
          </a:r>
          <a:r>
            <a:rPr lang="it-IT" sz="1000" kern="1200" dirty="0"/>
            <a:t> Sabrina</a:t>
          </a:r>
        </a:p>
      </dsp:txBody>
      <dsp:txXfrm>
        <a:off x="279129" y="4620972"/>
        <a:ext cx="2049769" cy="1272698"/>
      </dsp:txXfrm>
    </dsp:sp>
    <dsp:sp modelId="{21F52E04-078E-466B-9DD1-27A1229DC810}">
      <dsp:nvSpPr>
        <dsp:cNvPr id="0" name=""/>
        <dsp:cNvSpPr/>
      </dsp:nvSpPr>
      <dsp:spPr>
        <a:xfrm>
          <a:off x="2605045" y="4356652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7412A8-6919-4DF2-A723-CD3A3291E02A}">
      <dsp:nvSpPr>
        <dsp:cNvPr id="0" name=""/>
        <dsp:cNvSpPr/>
      </dsp:nvSpPr>
      <dsp:spPr>
        <a:xfrm>
          <a:off x="2841596" y="4581376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Referenti inclusione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D’Urso Laura, </a:t>
          </a:r>
          <a:r>
            <a:rPr lang="it-IT" sz="1000" kern="1200" dirty="0" err="1"/>
            <a:t>Marsicola</a:t>
          </a:r>
          <a:r>
            <a:rPr lang="it-IT" sz="1000" kern="1200" dirty="0"/>
            <a:t> Sabrina, Porretti Letizia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endParaRPr lang="it-IT" sz="1000" kern="1200" dirty="0"/>
        </a:p>
      </dsp:txBody>
      <dsp:txXfrm>
        <a:off x="2881192" y="4620972"/>
        <a:ext cx="2049769" cy="1272698"/>
      </dsp:txXfrm>
    </dsp:sp>
    <dsp:sp modelId="{4E4441ED-B5ED-41AD-995D-02E68213B504}">
      <dsp:nvSpPr>
        <dsp:cNvPr id="0" name=""/>
        <dsp:cNvSpPr/>
      </dsp:nvSpPr>
      <dsp:spPr>
        <a:xfrm>
          <a:off x="5207109" y="4356652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859A9-C37D-4CEF-B1F6-60D06F252DB5}">
      <dsp:nvSpPr>
        <dsp:cNvPr id="0" name=""/>
        <dsp:cNvSpPr/>
      </dsp:nvSpPr>
      <dsp:spPr>
        <a:xfrm>
          <a:off x="5443660" y="4581376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/>
            <a:t>Referenti Trinity e Invalsi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100"/>
            <a:buFont typeface="Wingdings" panose="05000000000000000000" pitchFamily="2" charset="2"/>
            <a:buNone/>
          </a:pPr>
          <a:r>
            <a:rPr lang="it-IT" sz="1000" kern="1200" dirty="0" err="1"/>
            <a:t>Scarapazzi</a:t>
          </a:r>
          <a:r>
            <a:rPr lang="it-IT" sz="1000" kern="1200" dirty="0"/>
            <a:t>, Patriarca, </a:t>
          </a:r>
          <a:r>
            <a:rPr lang="it-IT" sz="1000" kern="1200" dirty="0" err="1"/>
            <a:t>Marsicola</a:t>
          </a:r>
          <a:r>
            <a:rPr lang="it-IT" sz="1000" kern="1200" dirty="0"/>
            <a:t>, Quieti, </a:t>
          </a:r>
        </a:p>
      </dsp:txBody>
      <dsp:txXfrm>
        <a:off x="5483256" y="4620972"/>
        <a:ext cx="2049769" cy="1272698"/>
      </dsp:txXfrm>
    </dsp:sp>
    <dsp:sp modelId="{0C003796-619E-4F6E-A43D-8BD7BD26EF7D}">
      <dsp:nvSpPr>
        <dsp:cNvPr id="0" name=""/>
        <dsp:cNvSpPr/>
      </dsp:nvSpPr>
      <dsp:spPr>
        <a:xfrm>
          <a:off x="7812155" y="4302901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E4E19-81CE-4FA4-BC9B-9DD0B919D7E3}">
      <dsp:nvSpPr>
        <dsp:cNvPr id="0" name=""/>
        <dsp:cNvSpPr/>
      </dsp:nvSpPr>
      <dsp:spPr>
        <a:xfrm>
          <a:off x="8048706" y="4527624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Gestione informatica e gestione sito web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Di Donato Francesco, Quieti Sabatino, Stampone Michele, Di Toro Mammarella Sara</a:t>
          </a:r>
        </a:p>
      </dsp:txBody>
      <dsp:txXfrm>
        <a:off x="8088302" y="4567220"/>
        <a:ext cx="2049769" cy="1272698"/>
      </dsp:txXfrm>
    </dsp:sp>
    <dsp:sp modelId="{D5B13B85-BD59-4634-BE93-700B1730B211}">
      <dsp:nvSpPr>
        <dsp:cNvPr id="0" name=""/>
        <dsp:cNvSpPr/>
      </dsp:nvSpPr>
      <dsp:spPr>
        <a:xfrm>
          <a:off x="6508141" y="2385588"/>
          <a:ext cx="2128961" cy="13518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9FE64-166D-4C2E-928A-BDA74C594AF8}">
      <dsp:nvSpPr>
        <dsp:cNvPr id="0" name=""/>
        <dsp:cNvSpPr/>
      </dsp:nvSpPr>
      <dsp:spPr>
        <a:xfrm>
          <a:off x="6744692" y="2610312"/>
          <a:ext cx="2128961" cy="13518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Responsabile del trattamento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Collaboratori DS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Sabatino Quieti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/>
            <a:t>Nadia Antinucci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/>
        </a:p>
      </dsp:txBody>
      <dsp:txXfrm>
        <a:off x="6784288" y="2649908"/>
        <a:ext cx="2049769" cy="1272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964D-2FC1-4930-A78B-0F8569A82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9FD91A-31F3-4D2D-8D8A-F5B49DAB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AF8441-CF9D-4B7A-B4E3-7DA61708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96A23B-7230-40B6-A2A0-25CD1D6C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B750A-07CF-434F-B722-3C7D87B5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9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457D4-34FE-4EAD-B399-F41BC539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F78EE0-A42B-4722-AB3F-1ED7E8CFB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6DAF4B-DC74-4216-9F05-F9B2301A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B694AC-B18E-46E0-8E5D-4DFFD18F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CC99B5-CD11-4EAA-AE5D-02CD7231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4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3BFFD-B824-4EB7-8B1C-4C0C7C2CA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6A4074-FF48-435C-A522-494011F6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08432D-1BC7-4A4B-B264-326813DE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0C1B7-E12E-44E2-9B04-0F64FF1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36D6A-23D7-4EB1-8989-42FC0794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11163-1BE9-412E-B02C-F565EC2F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00804-59B2-4BEA-B65C-5FF59C80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96C2AD-953E-48B8-B99C-CE8196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ADA88-1B4C-4056-8893-E05B5D3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C1C4C0-1B32-4AE9-A2F3-F03097E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4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9B4CE-014D-40DA-A032-D2CF3B16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B02D23-98D6-49C8-943D-6F0888E6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E8F5F-2C7D-4715-BD82-90E95A9B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B4102-329D-48BC-8F87-4E9E46FE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81D16D-EF4D-48E0-BEA6-D2F976B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0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5409A-2006-4E95-BAE5-E2AD079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DBDF8-757C-45D8-8B4A-CE71F61E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E75691-C115-45D8-9A81-938367D2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D5AD8D-E385-448E-945F-A8C896D5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A9EA81-16EA-4947-A888-714C3E66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A8A45C-3599-4C34-A27D-2C5A3968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EA89C-1A46-4E2B-877A-C3D63104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D5665-487B-413C-8F23-EC6094D5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B32255-B9AF-45EC-BB33-6C6B8A83B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99E045F-7478-4618-B1EC-6C3DB25DD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BA02171-E2AC-4A03-96B7-DB5781EA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11A2E30-CE0B-4CD3-9905-2E111C6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960856-5434-40C8-9070-9E1B0A6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13A219-E3C4-431B-8684-6A47F6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CB567-FB69-417F-890B-0C9FE6E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ED0062-254D-4923-A73D-30096B2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EEA828-7ABE-490E-808A-F083F5EA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14800D-099C-4603-9F39-51F7E6B1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0AEFAB-B502-4B05-82C9-D6DDC896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5148B4-6E33-4F8E-93F6-E272B72A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F0B89A-9328-4C20-BDD2-F0E760C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CEB12-4409-4E7C-8AFB-5FB2F124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84AC6B-367C-4B35-8C41-81B659C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6FC1E5-791F-4667-A76B-85EEB490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5B3891-71E6-4C06-99E0-359E729D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D74334-F5D9-4DAC-890A-2521721B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4C37C6-43FA-43D1-BC14-ABAD9ADC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342C2-0816-4BDB-AEB6-6A2BC506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C62D89-5A0C-4FE9-9805-37B53E2D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522A0D-0F1C-407A-94D7-86AC3C63B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03064B-00A4-4A84-A803-0057BB58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CB4F59-4D80-48EF-860C-62A1EDA9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EF8D4F-8D0D-41EC-9ABC-89AF204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A80A1B-AE9B-4A33-8666-A3102797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4D7192-0F68-4D11-B4E8-524E5271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6C0D4A-512B-4A6D-9CD7-84C7A9DFC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9050-6D3D-442F-A702-4DD8E5D8C39C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D3724-2CBF-42B0-8281-A5A70678A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1620DA-32C1-4F24-8DAB-D243DDD0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6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B043CA18-CD8B-48EE-BB18-480E80188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5555996"/>
              </p:ext>
            </p:extLst>
          </p:nvPr>
        </p:nvGraphicFramePr>
        <p:xfrm>
          <a:off x="1007166" y="255104"/>
          <a:ext cx="10177668" cy="6347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po 4">
            <a:extLst>
              <a:ext uri="{FF2B5EF4-FFF2-40B4-BE49-F238E27FC236}">
                <a16:creationId xmlns:a16="http://schemas.microsoft.com/office/drawing/2014/main" id="{7F050E88-A716-4608-B420-82096F695710}"/>
              </a:ext>
            </a:extLst>
          </p:cNvPr>
          <p:cNvGrpSpPr/>
          <p:nvPr/>
        </p:nvGrpSpPr>
        <p:grpSpPr>
          <a:xfrm>
            <a:off x="2466289" y="848846"/>
            <a:ext cx="2089546" cy="1326862"/>
            <a:chOff x="3773785" y="221611"/>
            <a:chExt cx="2089546" cy="1326862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F766A3C4-4204-4368-9754-75358B8DD9E0}"/>
                </a:ext>
              </a:extLst>
            </p:cNvPr>
            <p:cNvSpPr/>
            <p:nvPr/>
          </p:nvSpPr>
          <p:spPr>
            <a:xfrm>
              <a:off x="3773785" y="221611"/>
              <a:ext cx="2089546" cy="132686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2F7F8F67-D805-442F-942B-F8F5AE859A25}"/>
                </a:ext>
              </a:extLst>
            </p:cNvPr>
            <p:cNvSpPr txBox="1"/>
            <p:nvPr/>
          </p:nvSpPr>
          <p:spPr>
            <a:xfrm>
              <a:off x="3812647" y="260473"/>
              <a:ext cx="2011822" cy="124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800" kern="1200" dirty="0"/>
                <a:t>ORGANIGRAMMA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 dirty="0"/>
                <a:t>Data Protection Officer</a:t>
              </a:r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dirty="0"/>
                <a:t>Dott. Corrado Faletti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577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faletti</dc:creator>
  <cp:lastModifiedBy>PEIC81200E - ISTITUTO OMNICOMPRENSIVO DI ALANNO</cp:lastModifiedBy>
  <cp:revision>6</cp:revision>
  <dcterms:created xsi:type="dcterms:W3CDTF">2018-06-03T17:35:38Z</dcterms:created>
  <dcterms:modified xsi:type="dcterms:W3CDTF">2023-01-21T10:24:37Z</dcterms:modified>
</cp:coreProperties>
</file>